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2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FF19-A168-455E-9794-237FDD03040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8AD0B-46C7-4F7E-854C-38D4DA28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5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FF19-A168-455E-9794-237FDD03040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8AD0B-46C7-4F7E-854C-38D4DA28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FF19-A168-455E-9794-237FDD03040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8AD0B-46C7-4F7E-854C-38D4DA28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9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FF19-A168-455E-9794-237FDD03040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8AD0B-46C7-4F7E-854C-38D4DA28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0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FF19-A168-455E-9794-237FDD03040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8AD0B-46C7-4F7E-854C-38D4DA28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7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FF19-A168-455E-9794-237FDD03040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8AD0B-46C7-4F7E-854C-38D4DA28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4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FF19-A168-455E-9794-237FDD03040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8AD0B-46C7-4F7E-854C-38D4DA28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55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FF19-A168-455E-9794-237FDD03040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8AD0B-46C7-4F7E-854C-38D4DA28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6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FF19-A168-455E-9794-237FDD03040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8AD0B-46C7-4F7E-854C-38D4DA28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8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FF19-A168-455E-9794-237FDD03040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8AD0B-46C7-4F7E-854C-38D4DA28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658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FF19-A168-455E-9794-237FDD03040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8AD0B-46C7-4F7E-854C-38D4DA28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9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4FF19-A168-455E-9794-237FDD03040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8AD0B-46C7-4F7E-854C-38D4DA28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2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8" y="0"/>
            <a:ext cx="6702595" cy="9144000"/>
          </a:xfrm>
          <a:prstGeom prst="rect">
            <a:avLst/>
          </a:prstGeom>
        </p:spPr>
      </p:pic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460000" y="3278506"/>
            <a:ext cx="7126941" cy="1404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0682" tIns="40341" rIns="80682" bIns="40341" numCol="2" anchor="t" anchorCtr="0">
            <a:noAutofit/>
          </a:bodyPr>
          <a:lstStyle/>
          <a:p>
            <a:pPr marL="302575" indent="-302575">
              <a:lnSpc>
                <a:spcPct val="115000"/>
              </a:lnSpc>
              <a:spcAft>
                <a:spcPts val="882"/>
              </a:spcAft>
              <a:buFont typeface="Arial" panose="020B0604020202020204" pitchFamily="34" charset="0"/>
              <a:buChar char="•"/>
            </a:pPr>
            <a:r>
              <a:rPr lang="en-US" sz="2471" b="1" dirty="0"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Helpers</a:t>
            </a:r>
          </a:p>
          <a:p>
            <a:pPr marL="302575" indent="-302575">
              <a:lnSpc>
                <a:spcPct val="115000"/>
              </a:lnSpc>
              <a:spcAft>
                <a:spcPts val="882"/>
              </a:spcAft>
              <a:buFont typeface="Arial" panose="020B0604020202020204" pitchFamily="34" charset="0"/>
              <a:buChar char="•"/>
            </a:pPr>
            <a:r>
              <a:rPr lang="en-US" sz="2471" b="1" dirty="0"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Kindness/Friendship</a:t>
            </a:r>
          </a:p>
          <a:p>
            <a:pPr marL="302575" indent="-302575">
              <a:lnSpc>
                <a:spcPct val="115000"/>
              </a:lnSpc>
              <a:spcAft>
                <a:spcPts val="882"/>
              </a:spcAft>
              <a:buFont typeface="Arial" panose="020B0604020202020204" pitchFamily="34" charset="0"/>
              <a:buChar char="•"/>
            </a:pPr>
            <a:endParaRPr lang="en-US" sz="2471" b="1" dirty="0">
              <a:latin typeface="Bradley Hand ITC" panose="03070402050302030203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2575" indent="-302575">
              <a:lnSpc>
                <a:spcPct val="115000"/>
              </a:lnSpc>
              <a:spcAft>
                <a:spcPts val="882"/>
              </a:spcAft>
              <a:buFont typeface="Arial" panose="020B0604020202020204" pitchFamily="34" charset="0"/>
              <a:buChar char="•"/>
            </a:pPr>
            <a:r>
              <a:rPr lang="en-US" sz="2471" b="1" dirty="0"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</a:t>
            </a:r>
          </a:p>
          <a:p>
            <a:pPr marL="302575" indent="-302575">
              <a:lnSpc>
                <a:spcPct val="115000"/>
              </a:lnSpc>
              <a:spcAft>
                <a:spcPts val="882"/>
              </a:spcAft>
              <a:buFont typeface="Arial" panose="020B0604020202020204" pitchFamily="34" charset="0"/>
              <a:buChar char="•"/>
            </a:pPr>
            <a:r>
              <a:rPr lang="en-US" sz="2471" b="1" dirty="0"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Farm</a:t>
            </a: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437658" y="7707811"/>
            <a:ext cx="6240533" cy="686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0682" tIns="40341" rIns="80682" bIns="40341" anchor="t" anchorCtr="0">
            <a:noAutofit/>
          </a:bodyPr>
          <a:lstStyle/>
          <a:p>
            <a:pPr marL="252146" indent="-252146">
              <a:spcAft>
                <a:spcPts val="882"/>
              </a:spcAft>
              <a:buFont typeface="Arial" panose="020B0604020202020204" pitchFamily="34" charset="0"/>
              <a:buChar char="•"/>
            </a:pPr>
            <a:r>
              <a:rPr lang="en-US" sz="1412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Book Fair at CPS 9/23-9/27</a:t>
            </a:r>
          </a:p>
          <a:p>
            <a:pPr marL="252146" indent="-252146">
              <a:spcAft>
                <a:spcPts val="882"/>
              </a:spcAft>
              <a:buFont typeface="Arial" panose="020B0604020202020204" pitchFamily="34" charset="0"/>
              <a:buChar char="•"/>
            </a:pPr>
            <a:r>
              <a:rPr lang="en-US" sz="1412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Family Night and PTC Picnic and Playground </a:t>
            </a:r>
          </a:p>
          <a:p>
            <a:pPr>
              <a:spcAft>
                <a:spcPts val="882"/>
              </a:spcAft>
            </a:pPr>
            <a:r>
              <a:rPr lang="en-US" sz="1412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9/24 From 4:00-6:00 PM </a:t>
            </a: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308733" y="5190573"/>
            <a:ext cx="3214946" cy="1584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0682" tIns="40341" rIns="80682" bIns="40341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882"/>
              </a:spcAft>
            </a:pPr>
            <a:r>
              <a:rPr lang="en-US" sz="1765" dirty="0"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9/2 Labor Day</a:t>
            </a:r>
          </a:p>
          <a:p>
            <a:pPr algn="ctr">
              <a:lnSpc>
                <a:spcPct val="115000"/>
              </a:lnSpc>
              <a:spcAft>
                <a:spcPts val="882"/>
              </a:spcAft>
            </a:pPr>
            <a:r>
              <a:rPr lang="en-US" sz="1765" dirty="0"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9/18 Digital Learning Day</a:t>
            </a:r>
          </a:p>
          <a:p>
            <a:pPr algn="ctr">
              <a:lnSpc>
                <a:spcPct val="115000"/>
              </a:lnSpc>
              <a:spcAft>
                <a:spcPts val="882"/>
              </a:spcAft>
            </a:pPr>
            <a:r>
              <a:rPr lang="en-US" sz="1765" dirty="0"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9/24 PreK and K Picture Day</a:t>
            </a:r>
          </a:p>
          <a:p>
            <a:pPr algn="ctr">
              <a:lnSpc>
                <a:spcPct val="115000"/>
              </a:lnSpc>
              <a:spcAft>
                <a:spcPts val="882"/>
              </a:spcAft>
            </a:pPr>
            <a:r>
              <a:rPr lang="en-US" sz="1765" dirty="0"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9/30-10/4 Fall Break</a:t>
            </a: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292268" y="2684349"/>
            <a:ext cx="6240533" cy="686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0682" tIns="40341" rIns="80682" bIns="40341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882"/>
              </a:spcAft>
            </a:pPr>
            <a:r>
              <a:rPr lang="en-US" sz="3883" b="1" u="sng" dirty="0">
                <a:latin typeface="AGStayInYourLane" panose="02000603000000000000" pitchFamily="2" charset="0"/>
                <a:ea typeface="AGStayInYourLane" panose="02000603000000000000" pitchFamily="2" charset="0"/>
                <a:cs typeface="Times New Roman" panose="02020603050405020304" pitchFamily="18" charset="0"/>
              </a:rPr>
              <a:t>What We Are Learning</a:t>
            </a:r>
            <a:endParaRPr lang="en-US" sz="4765" b="1" u="sng" dirty="0">
              <a:latin typeface="AGStayInYourLane" panose="02000603000000000000" pitchFamily="2" charset="0"/>
              <a:ea typeface="AGStayInYourLane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604046" y="7235330"/>
            <a:ext cx="6133760" cy="686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0682" tIns="40341" rIns="80682" bIns="40341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882"/>
              </a:spcAft>
            </a:pPr>
            <a:r>
              <a:rPr lang="en-US" sz="2824" b="1" u="sng" dirty="0">
                <a:latin typeface="AGStayInYourLane" panose="02000603000000000000" pitchFamily="2" charset="0"/>
                <a:ea typeface="AGStayInYourLane" panose="02000603000000000000" pitchFamily="2" charset="0"/>
                <a:cs typeface="Times New Roman" panose="02020603050405020304" pitchFamily="18" charset="0"/>
              </a:rPr>
              <a:t>Canes News</a:t>
            </a: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342337" y="4729841"/>
            <a:ext cx="3214946" cy="686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0682" tIns="40341" rIns="80682" bIns="40341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882"/>
              </a:spcAft>
            </a:pPr>
            <a:r>
              <a:rPr lang="en-US" sz="2471" b="1" u="sng" dirty="0">
                <a:latin typeface="AGStayInYourLane" panose="02000603000000000000" pitchFamily="2" charset="0"/>
                <a:ea typeface="AGStayInYourLane" panose="02000603000000000000" pitchFamily="2" charset="0"/>
                <a:cs typeface="Times New Roman" panose="02020603050405020304" pitchFamily="18" charset="0"/>
              </a:rPr>
              <a:t>Important Dates</a:t>
            </a: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3821918" y="5195457"/>
            <a:ext cx="2710883" cy="1734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0682" tIns="40341" rIns="80682" bIns="40341" numCol="2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882"/>
              </a:spcAft>
            </a:pPr>
            <a:r>
              <a:rPr lang="en-US" sz="1412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8/16 </a:t>
            </a:r>
            <a:r>
              <a:rPr lang="en-US" sz="1412" b="1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Yoavi</a:t>
            </a:r>
            <a:endParaRPr lang="en-US" sz="1412" b="1" dirty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82"/>
              </a:spcAft>
            </a:pPr>
            <a:r>
              <a:rPr lang="en-US" sz="1412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8/29 Liam P</a:t>
            </a:r>
          </a:p>
          <a:p>
            <a:pPr algn="ctr">
              <a:lnSpc>
                <a:spcPct val="115000"/>
              </a:lnSpc>
              <a:spcAft>
                <a:spcPts val="882"/>
              </a:spcAft>
            </a:pPr>
            <a:r>
              <a:rPr lang="en-US" sz="1412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8/30 Mrs. Story</a:t>
            </a:r>
          </a:p>
          <a:p>
            <a:pPr algn="ctr">
              <a:lnSpc>
                <a:spcPct val="115000"/>
              </a:lnSpc>
              <a:spcAft>
                <a:spcPts val="882"/>
              </a:spcAft>
            </a:pPr>
            <a:r>
              <a:rPr lang="en-US" sz="1412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9/12 Elias</a:t>
            </a:r>
          </a:p>
          <a:p>
            <a:pPr algn="ctr">
              <a:lnSpc>
                <a:spcPct val="115000"/>
              </a:lnSpc>
              <a:spcAft>
                <a:spcPts val="882"/>
              </a:spcAft>
            </a:pPr>
            <a:endParaRPr lang="en-US" sz="1412" b="1" dirty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82"/>
              </a:spcAft>
            </a:pPr>
            <a:r>
              <a:rPr lang="en-US" sz="1412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9/14 Mrs. </a:t>
            </a:r>
            <a:r>
              <a:rPr lang="en-US" sz="1412" b="1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Aksentis</a:t>
            </a:r>
            <a:endParaRPr lang="en-US" sz="1412" b="1" dirty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82"/>
              </a:spcAft>
            </a:pPr>
            <a:r>
              <a:rPr lang="en-US" sz="1412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9/16 Mrs. Vance</a:t>
            </a:r>
          </a:p>
          <a:p>
            <a:pPr algn="ctr">
              <a:lnSpc>
                <a:spcPct val="115000"/>
              </a:lnSpc>
              <a:spcAft>
                <a:spcPts val="882"/>
              </a:spcAft>
            </a:pPr>
            <a:r>
              <a:rPr lang="en-US" sz="1412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9/21 Ian</a:t>
            </a: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3536282" y="4729106"/>
            <a:ext cx="3214946" cy="686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0682" tIns="40341" rIns="80682" bIns="40341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882"/>
              </a:spcAft>
            </a:pPr>
            <a:r>
              <a:rPr lang="en-US" sz="2471" b="1" u="sng" dirty="0">
                <a:latin typeface="AGStayInYourLane" panose="02000603000000000000" pitchFamily="2" charset="0"/>
                <a:ea typeface="AGStayInYourLane" panose="02000603000000000000" pitchFamily="2" charset="0"/>
                <a:cs typeface="Times New Roman" panose="02020603050405020304" pitchFamily="18" charset="0"/>
              </a:rPr>
              <a:t>Birthdays</a:t>
            </a:r>
          </a:p>
        </p:txBody>
      </p:sp>
    </p:spTree>
    <p:extLst>
      <p:ext uri="{BB962C8B-B14F-4D97-AF65-F5344CB8AC3E}">
        <p14:creationId xmlns:p14="http://schemas.microsoft.com/office/powerpoint/2010/main" val="3755383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65</Words>
  <Application>Microsoft Office PowerPoint</Application>
  <PresentationFormat>Letter Paper (8.5x11 in)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AGStayInYourLane</vt:lpstr>
      <vt:lpstr>Arial</vt:lpstr>
      <vt:lpstr>Bradley Hand ITC</vt:lpstr>
      <vt:lpstr>Britannic Bold</vt:lpstr>
      <vt:lpstr>Calibri</vt:lpstr>
      <vt:lpstr>Calibri Light</vt:lpstr>
      <vt:lpstr>Century Gothic</vt:lpstr>
      <vt:lpstr>Century Schoolbook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Trista Edge</dc:creator>
  <cp:lastModifiedBy>Trista Edge</cp:lastModifiedBy>
  <cp:revision>1</cp:revision>
  <dcterms:created xsi:type="dcterms:W3CDTF">2024-08-20T18:42:00Z</dcterms:created>
  <dcterms:modified xsi:type="dcterms:W3CDTF">2024-08-20T18:43:48Z</dcterms:modified>
</cp:coreProperties>
</file>